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7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0080625" cy="5670550"/>
  <p:notesSz cx="7559675" cy="10691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86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Fai clic per modificare il formato del testo del titolo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strike="noStrike" spc="-1"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strike="noStrike" spc="-1"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Settimo livello struttura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it-IT" sz="1400" b="0" strike="noStrike" spc="-1">
                <a:latin typeface="Times New Roman"/>
              </a:rPr>
              <a:t>&lt;data/ora&gt;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it-IT" sz="1400" b="0" strike="noStrike" spc="-1">
                <a:latin typeface="Times New Roman"/>
              </a:rPr>
              <a:t>&lt;piè di pagina&gt;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8A519392-32ED-44B2-B038-741B27963907}" type="slidenum">
              <a:rPr lang="it-IT" sz="1400" b="0" strike="noStrike" spc="-1">
                <a:latin typeface="Times New Roman"/>
              </a:rPr>
              <a:t>‹N›</a:t>
            </a:fld>
            <a:endParaRPr lang="it-IT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asellaDiTesto 40"/>
          <p:cNvSpPr txBox="1"/>
          <p:nvPr/>
        </p:nvSpPr>
        <p:spPr>
          <a:xfrm>
            <a:off x="809293" y="1404000"/>
            <a:ext cx="9071640" cy="31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br>
              <a:rPr dirty="0"/>
            </a:br>
            <a:br>
              <a:rPr dirty="0"/>
            </a:br>
            <a:endParaRPr lang="it-IT" sz="4400" b="0" strike="noStrike" spc="-1" dirty="0">
              <a:latin typeface="Arial"/>
            </a:endParaRPr>
          </a:p>
        </p:txBody>
      </p:sp>
      <p:pic>
        <p:nvPicPr>
          <p:cNvPr id="2" name="musica per presepi">
            <a:hlinkClick r:id="" action="ppaction://media"/>
            <a:extLst>
              <a:ext uri="{FF2B5EF4-FFF2-40B4-BE49-F238E27FC236}">
                <a16:creationId xmlns:a16="http://schemas.microsoft.com/office/drawing/2014/main" id="{5BA28F1F-DDEF-4A06-B86D-1944375B72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250" out="20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35513" y="2530475"/>
            <a:ext cx="609600" cy="609600"/>
          </a:xfrm>
          <a:prstGeom prst="rect">
            <a:avLst/>
          </a:prstGeom>
        </p:spPr>
      </p:pic>
      <p:sp>
        <p:nvSpPr>
          <p:cNvPr id="9" name="Titolo 8">
            <a:extLst>
              <a:ext uri="{FF2B5EF4-FFF2-40B4-BE49-F238E27FC236}">
                <a16:creationId xmlns:a16="http://schemas.microsoft.com/office/drawing/2014/main" id="{1B037B06-A725-4C09-837C-E35E25556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Maria Lai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8535D6EC-2621-44EE-B3E5-598FDAAF2020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504000" y="1240920"/>
            <a:ext cx="9071640" cy="3288240"/>
          </a:xfrm>
        </p:spPr>
        <p:txBody>
          <a:bodyPr/>
          <a:lstStyle/>
          <a:p>
            <a:pPr marL="0" indent="0">
              <a:buNone/>
            </a:pPr>
            <a:b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b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</a:br>
            <a:r>
              <a:rPr lang="it-IT" sz="4400" spc="-1" dirty="0">
                <a:solidFill>
                  <a:prstClr val="black"/>
                </a:solidFill>
                <a:latin typeface="Arial"/>
                <a:ea typeface="Microsoft YaHei"/>
                <a:cs typeface="DejaVu Sans"/>
              </a:rPr>
              <a:t>«</a:t>
            </a:r>
            <a:r>
              <a:rPr kumimoji="0" lang="it-IT" sz="4400" b="0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icrosoft YaHei"/>
                <a:cs typeface="DejaVu Sans"/>
              </a:rPr>
              <a:t>FUORI ERA NOTTE-</a:t>
            </a:r>
            <a:r>
              <a:rPr kumimoji="0" lang="it-IT" sz="4400" b="0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DejaVu Sans"/>
                <a:cs typeface="DejaVu Sans"/>
              </a:rPr>
              <a:t>Il presepe»</a:t>
            </a:r>
            <a:endParaRPr lang="it-I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magine 48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078560" y="0"/>
            <a:ext cx="7561440" cy="5671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magine 49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767320" y="-360"/>
            <a:ext cx="4252680" cy="5670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mmagine 50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11600" y="0"/>
            <a:ext cx="4252320" cy="567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magine 51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11600" y="0"/>
            <a:ext cx="4252320" cy="567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magine 5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11600" y="0"/>
            <a:ext cx="4252320" cy="567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Immagine 53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80000" y="0"/>
            <a:ext cx="4242960" cy="5657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magine 5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078560" y="0"/>
            <a:ext cx="7561440" cy="5671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magine 55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398200">
            <a:off x="2103840" y="709560"/>
            <a:ext cx="5667840" cy="42508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Immagine 56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078560" y="0"/>
            <a:ext cx="7561440" cy="5671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magine 57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700000" y="-149040"/>
            <a:ext cx="4320000" cy="5760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asellaDiTesto 41"/>
          <p:cNvSpPr txBox="1"/>
          <p:nvPr/>
        </p:nvSpPr>
        <p:spPr>
          <a:xfrm>
            <a:off x="504000" y="-40320"/>
            <a:ext cx="9071640" cy="492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it-IT" sz="3200" b="0" strike="noStrike" spc="-1" dirty="0">
                <a:latin typeface="Verdana"/>
              </a:rPr>
              <a:t>La scena presepiale con Gesù, Giuseppe, Maria, figure della natività e del mistero dell'umano è stata rivisitata dai bambini della 3B della Primaria in occasione della festività natalizia.</a:t>
            </a:r>
            <a:endParaRPr lang="it-IT" sz="3200" b="0" strike="noStrike" spc="-1" dirty="0">
              <a:latin typeface="Arial"/>
            </a:endParaRPr>
          </a:p>
          <a:p>
            <a:pPr algn="ctr"/>
            <a:endParaRPr lang="it-IT" sz="2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Immagine 58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167280" y="0"/>
            <a:ext cx="4251960" cy="567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>
            <a:extLst>
              <a:ext uri="{FF2B5EF4-FFF2-40B4-BE49-F238E27FC236}">
                <a16:creationId xmlns:a16="http://schemas.microsoft.com/office/drawing/2014/main" id="{A674CDE1-4D55-4C72-8CF7-F05F89D58F27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sz="3200" b="0" strike="noStrike" spc="-1" dirty="0">
                <a:latin typeface="Verdana"/>
              </a:rPr>
              <a:t>Il presepe realizzato da ciascun bambino ha dato forma alla metafora dell'origine della vita ed è stato l'occasione di accostarsi all'arte di Maria Lai e di farla propria.</a:t>
            </a:r>
            <a:endParaRPr lang="it-IT" sz="3200" b="0" strike="noStrike" spc="-1" dirty="0">
              <a:latin typeface="Arial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040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magine 4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16238400">
            <a:off x="2382120" y="685800"/>
            <a:ext cx="5675760" cy="4257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magine 43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11600" y="0"/>
            <a:ext cx="4252320" cy="567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magine 4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260000" y="0"/>
            <a:ext cx="7560000" cy="567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magine 45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258560" y="-1080"/>
            <a:ext cx="7561440" cy="5671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magine 46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078560" y="0"/>
            <a:ext cx="7561440" cy="5671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magine 47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340280" y="11160"/>
            <a:ext cx="7560720" cy="567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73</Words>
  <Application>Microsoft Office PowerPoint</Application>
  <PresentationFormat>Personalizzato</PresentationFormat>
  <Paragraphs>5</Paragraphs>
  <Slides>20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6" baseType="lpstr">
      <vt:lpstr>Arial</vt:lpstr>
      <vt:lpstr>Symbol</vt:lpstr>
      <vt:lpstr>Times New Roman</vt:lpstr>
      <vt:lpstr>Verdana</vt:lpstr>
      <vt:lpstr>Wingdings</vt:lpstr>
      <vt:lpstr>Office Theme</vt:lpstr>
      <vt:lpstr>Maria Lai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UTENTE</dc:creator>
  <dc:description/>
  <cp:lastModifiedBy>COMMISSIONE SITO WEB</cp:lastModifiedBy>
  <cp:revision>12</cp:revision>
  <dcterms:created xsi:type="dcterms:W3CDTF">2021-07-05T13:56:43Z</dcterms:created>
  <dcterms:modified xsi:type="dcterms:W3CDTF">2024-02-24T08:36:30Z</dcterms:modified>
  <dc:language>it-IT</dc:language>
</cp:coreProperties>
</file>